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9974C2-F5C8-CCDF-17B6-F178B5E1C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CB13E1D-7B7E-0D7B-AFD8-0F50AEF51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2B32AE-8D59-1F3B-F9DF-6386760C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D5BA-7DB0-4C60-9BE4-237DD628783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6D74BF-1282-DE5B-C4C1-76419919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DDFFD8-28B5-C3F1-8B55-D324F6DF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5B01-31FC-45C8-B603-314F5F53E9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7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9388E-E851-436D-D31B-79380A82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24AF81D-3472-C0FB-17C7-78576F38E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32FCEE-20BD-D4A1-597D-E08C3C5E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D5BA-7DB0-4C60-9BE4-237DD628783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D64F38-6C4A-66A4-7728-78A192BC9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69F576F-D30C-9C29-3E98-951E2946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5B01-31FC-45C8-B603-314F5F53E9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0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5FF39EB-9944-7EA0-56A9-C2F66DD7D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FBFE4E7-4DC0-4FC7-F1BD-3349DF3C3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A814A6-F1DA-A671-6EF1-5984D0E6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D5BA-7DB0-4C60-9BE4-237DD628783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7017ED-A8E4-D221-0E1D-C09CC019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98CD180-82F1-FF4E-3D8B-77A89472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5B01-31FC-45C8-B603-314F5F53E9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2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4DEB9-16B7-5A71-04B5-9C023949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9AEB11-B47C-CB47-8051-270B6F9C0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A15CB61-D2BC-0703-4F25-AB70A48C6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D5BA-7DB0-4C60-9BE4-237DD628783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E1C403-5AB6-4B6D-210C-A50F952B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A09E83C-B793-D0E4-52F3-4E4C3025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5B01-31FC-45C8-B603-314F5F53E9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5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29135-143C-C826-DAC2-C2EE8FF2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7A0B1F3-84B5-9D42-03A7-03FB3ED68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38E066-5455-4CB6-3DE1-9D1347B6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D5BA-7DB0-4C60-9BE4-237DD628783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68E2D8-363A-1824-4037-1BC24284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198573-094D-57DF-17AF-819FBF2B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5B01-31FC-45C8-B603-314F5F53E9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7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F973-D70B-E4CE-772B-12EB9AF9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135AC2-4487-AD79-95DB-60E281FC2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14C20C-80CC-E55E-8AC9-DA6EC9119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0ABBB70-E9FD-9BC4-B956-FFC30BBF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D5BA-7DB0-4C60-9BE4-237DD628783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9A4B71-D845-4351-E61D-6257D474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27B5049-2426-FAD3-E834-C051E11A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5B01-31FC-45C8-B603-314F5F53E9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2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83DAA-FA79-183C-D33D-E77782B15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8D4F54-497A-F4BA-B1EC-7555BAC37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0F01BC5-C8D2-E724-653F-E5DB4515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8B18E1B-0C1F-5B0F-4FB4-56C1302DC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BAA36E5-5B46-C632-A534-134761150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C19AEEE-2E00-9402-CEA8-088FE506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D5BA-7DB0-4C60-9BE4-237DD628783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4DD2487-ABA9-2577-AEA3-84567E89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25C8EA7-09F7-1298-2CEE-EEAC996E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5B01-31FC-45C8-B603-314F5F53E9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5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5E395-A66E-E207-08B5-CF4F0DCC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8007C4D-BD64-860E-9E47-8CF9DEBCC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D5BA-7DB0-4C60-9BE4-237DD628783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90AF42E-40AC-9820-E694-2066562D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53904AA-FA40-9205-0C52-DA0C254F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5B01-31FC-45C8-B603-314F5F53E9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3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C0CB865-AF36-65BE-DAAE-DD313544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D5BA-7DB0-4C60-9BE4-237DD628783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5180E38-2574-6037-C651-D1ABE997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828AB7A-0173-55D3-9451-DF5ECD96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5B01-31FC-45C8-B603-314F5F53E9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0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CBC30-1F4F-4C19-B67C-64327ADE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9F11C4-328F-1BB7-B124-3B9C027A1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4438F87-870B-CA69-07A6-F19A9D386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C68832D-9B09-16E0-7E59-5A2556E7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D5BA-7DB0-4C60-9BE4-237DD628783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295547C-A8FC-5A49-EC3F-D39960DA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7C81ED8-7490-D89B-BD2A-01D3B86C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5B01-31FC-45C8-B603-314F5F53E9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6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F71FB-9FB0-BA5B-0445-75B544A8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21AD2AB-6684-FF8F-E9D4-1395EBF16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9845776-C1EB-7A96-6F5E-14CE0F8A2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3D1CAE4-EF23-0748-C2E1-DFE95B5E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D5BA-7DB0-4C60-9BE4-237DD628783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DC4BE8-9245-25D0-7086-E06439F7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D943-6C37-AD82-C361-F5A48FD2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5B01-31FC-45C8-B603-314F5F53E9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827C3B7-6953-1235-907C-2962DFF9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CFF6B0A-E2AD-F3E6-93D1-4A5AB1E1D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46AFE81-01C3-0FD9-F981-195ED6588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2D5BA-7DB0-4C60-9BE4-237DD628783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613812-D41D-4154-30B8-96A4EE600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BABE30-1411-2173-E7D1-72B1B635B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F5B01-31FC-45C8-B603-314F5F53E9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4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3D091-C3E9-426F-26A4-B57BAE3E2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249" y="119117"/>
            <a:ext cx="11262049" cy="852433"/>
          </a:xfrm>
        </p:spPr>
        <p:txBody>
          <a:bodyPr>
            <a:normAutofit/>
          </a:bodyPr>
          <a:lstStyle/>
          <a:p>
            <a:r>
              <a:rPr lang="da-DK" sz="5000" dirty="0"/>
              <a:t>Mini forår/sommer program 2024</a:t>
            </a:r>
            <a:endParaRPr lang="en-US" sz="50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904843C-43FF-41AE-CD0C-F8405F93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698" y="1084679"/>
            <a:ext cx="10725150" cy="3475037"/>
          </a:xfrm>
        </p:spPr>
        <p:txBody>
          <a:bodyPr>
            <a:normAutofit/>
          </a:bodyPr>
          <a:lstStyle/>
          <a:p>
            <a:r>
              <a:rPr lang="da-DK" dirty="0"/>
              <a:t>Kære alle minispejdere</a:t>
            </a:r>
          </a:p>
          <a:p>
            <a:r>
              <a:rPr lang="da-DK" dirty="0"/>
              <a:t>Her har I halvårsprogrammet for 1. halvår 2024.</a:t>
            </a:r>
          </a:p>
          <a:p>
            <a:r>
              <a:rPr lang="da-DK" b="1" dirty="0"/>
              <a:t>Husk: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Til spejdermøder har vi altid tørklæde og uniform på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hvis du ikke kan komme, skal dine forældre sende en SMS til Sanne på 24 78 57 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Vi glæder os til at se dig igen til et fedt spejderhalvår.</a:t>
            </a:r>
          </a:p>
          <a:p>
            <a:endParaRPr lang="da-DK" dirty="0"/>
          </a:p>
          <a:p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69D2707-B7D0-18B1-F4B3-C143FD92E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97" y="4467158"/>
            <a:ext cx="3457575" cy="221436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0D90015-F723-139B-5FEC-438B945FB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49" y="4478773"/>
            <a:ext cx="3457575" cy="220372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1FB6982-0664-DA72-78F3-CAD52D5AC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765" y="4438377"/>
            <a:ext cx="3396508" cy="221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8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5807E01-A578-7194-CAE0-BDD59DF1B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478" y="0"/>
            <a:ext cx="970384" cy="8997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3BEFD7-DCBA-2B97-B8B8-D0B86DDBA42B}"/>
              </a:ext>
            </a:extLst>
          </p:cNvPr>
          <p:cNvSpPr txBox="1">
            <a:spLocks/>
          </p:cNvSpPr>
          <p:nvPr/>
        </p:nvSpPr>
        <p:spPr>
          <a:xfrm>
            <a:off x="732843" y="-123955"/>
            <a:ext cx="10099999" cy="1023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000" dirty="0"/>
              <a:t>Mini 1. halvår 2024</a:t>
            </a:r>
            <a:endParaRPr lang="en-US" sz="50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F8A61C6-5848-7023-C5A7-9B890DA39091}"/>
              </a:ext>
            </a:extLst>
          </p:cNvPr>
          <p:cNvSpPr txBox="1"/>
          <p:nvPr/>
        </p:nvSpPr>
        <p:spPr>
          <a:xfrm>
            <a:off x="6578082" y="1319212"/>
            <a:ext cx="46373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Hermed et program til køleskabet. </a:t>
            </a:r>
          </a:p>
          <a:p>
            <a:endParaRPr lang="da-DK" dirty="0"/>
          </a:p>
          <a:p>
            <a:r>
              <a:rPr lang="da-DK" dirty="0"/>
              <a:t>I dette halvår er der ikke brug for ugentlig forældre hjælp, da vi nu har et godt og fast lederteam. </a:t>
            </a:r>
          </a:p>
          <a:p>
            <a:r>
              <a:rPr lang="da-DK" dirty="0"/>
              <a:t>Skulle I alligevel have lyst til at være med i vores lederteam, så tag fat i Sanne. Der er altid plads til flere. </a:t>
            </a:r>
          </a:p>
          <a:p>
            <a:r>
              <a:rPr lang="da-DK" dirty="0"/>
              <a:t>Er der et forløb, du som forældre, har lyst til at være med på, så er det også bare at tage fat i Sanne.</a:t>
            </a:r>
          </a:p>
          <a:p>
            <a:endParaRPr lang="da-DK" dirty="0"/>
          </a:p>
          <a:p>
            <a:r>
              <a:rPr lang="da-DK" dirty="0"/>
              <a:t>Vi har dog 2 møder vi gerne vil have lidt hjælp til. Det er mødet den </a:t>
            </a:r>
            <a:r>
              <a:rPr lang="da-DK" b="1" dirty="0"/>
              <a:t>13. og 27. maj</a:t>
            </a:r>
            <a:r>
              <a:rPr lang="da-DK" dirty="0"/>
              <a:t>. Vi vil nemlig gerne deltage i Oak City Rally i Farum og til det skal vi have bygge/repareret vores sæbekassebiler. Så synes du det kunne være sjovt at være med til, så tage fat i Sanne</a:t>
            </a:r>
          </a:p>
          <a:p>
            <a:endParaRPr lang="en-US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586C0A4-DCB3-CBC2-4DCB-E8B52CD41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37" y="811052"/>
            <a:ext cx="5179182" cy="59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89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213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Mini forår/sommer program 2024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Sanne Valentin Bjerregaard</dc:creator>
  <cp:lastModifiedBy>Sanne Valentin Bjerregaard</cp:lastModifiedBy>
  <cp:revision>8</cp:revision>
  <dcterms:created xsi:type="dcterms:W3CDTF">2023-01-23T18:18:33Z</dcterms:created>
  <dcterms:modified xsi:type="dcterms:W3CDTF">2023-12-20T07:17:58Z</dcterms:modified>
</cp:coreProperties>
</file>