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9974C2-F5C8-CCDF-17B6-F178B5E1C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CB13E1D-7B7E-0D7B-AFD8-0F50AEF51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2B32AE-8D59-1F3B-F9DF-6386760C9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6D74BF-1282-DE5B-C4C1-76419919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DDFFD8-28B5-C3F1-8B55-D324F6DF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74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99388E-E851-436D-D31B-79380A82E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24AF81D-3472-C0FB-17C7-78576F38E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32FCEE-20BD-D4A1-597D-E08C3C5E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D64F38-6C4A-66A4-7728-78A192BC9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9F576F-D30C-9C29-3E98-951E29467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0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5FF39EB-9944-7EA0-56A9-C2F66DD7D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BFE4E7-4DC0-4FC7-F1BD-3349DF3C3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6A814A6-F1DA-A671-6EF1-5984D0E6B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7017ED-A8E4-D221-0E1D-C09CC0195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8CD180-82F1-FF4E-3D8B-77A89472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2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B4DEB9-16B7-5A71-04B5-9C0239492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9AEB11-B47C-CB47-8051-270B6F9C0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15CB61-D2BC-0703-4F25-AB70A48C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E1C403-5AB6-4B6D-210C-A50F952B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09E83C-B793-D0E4-52F3-4E4C3025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5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29135-143C-C826-DAC2-C2EE8FF2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7A0B1F3-84B5-9D42-03A7-03FB3ED68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38E066-5455-4CB6-3DE1-9D1347B62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68E2D8-363A-1824-4037-1BC24284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198573-094D-57DF-17AF-819FBF2B3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7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FF973-D70B-E4CE-772B-12EB9AF98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135AC2-4487-AD79-95DB-60E281FC2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714C20C-80CC-E55E-8AC9-DA6EC9119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ABBB70-E9FD-9BC4-B956-FFC30BBFE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9A4B71-D845-4351-E61D-6257D4744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7B5049-2426-FAD3-E834-C051E11A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2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83DAA-FA79-183C-D33D-E77782B15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8D4F54-497A-F4BA-B1EC-7555BAC37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0F01BC5-C8D2-E724-653F-E5DB4515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8B18E1B-0C1F-5B0F-4FB4-56C1302DC6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BAA36E5-5B46-C632-A534-134761150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C19AEEE-2E00-9402-CEA8-088FE506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4DD2487-ABA9-2577-AEA3-84567E89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25C8EA7-09F7-1298-2CEE-EEAC996EA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5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5E395-A66E-E207-08B5-CF4F0DCCC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007C4D-BD64-860E-9E47-8CF9DEBC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90AF42E-40AC-9820-E694-2066562DD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53904AA-FA40-9205-0C52-DA0C254F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3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C0CB865-AF36-65BE-DAAE-DD313544E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5180E38-2574-6037-C651-D1ABE997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828AB7A-0173-55D3-9451-DF5ECD96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0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4CBC30-1F4F-4C19-B67C-64327ADEB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9F11C4-328F-1BB7-B124-3B9C027A1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4438F87-870B-CA69-07A6-F19A9D386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C68832D-9B09-16E0-7E59-5A2556E7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95547C-A8FC-5A49-EC3F-D39960DA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7C81ED8-7490-D89B-BD2A-01D3B86C5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6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F71FB-9FB0-BA5B-0445-75B544A8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21AD2AB-6684-FF8F-E9D4-1395EBF16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9845776-C1EB-7A96-6F5E-14CE0F8A2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3D1CAE4-EF23-0748-C2E1-DFE95B5ED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BDC4BE8-9245-25D0-7086-E06439F7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7CD943-6C37-AD82-C361-F5A48FD2D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5DB8D5CD-A669-2CAD-EB60-66FC5827FF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903196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47" imgH="348" progId="TCLayout.ActiveDocument.1">
                  <p:embed/>
                </p:oleObj>
              </mc:Choice>
              <mc:Fallback>
                <p:oleObj name="think-cell Slide" r:id="rId14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827C3B7-6953-1235-907C-2962DFF9E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CFF6B0A-E2AD-F3E6-93D1-4A5AB1E1D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6AFE81-01C3-0FD9-F981-195ED6588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2D5BA-7DB0-4C60-9BE4-237DD628783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B613812-D41D-4154-30B8-96A4EE600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BABE30-1411-2173-E7D1-72B1B635B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F5B01-31FC-45C8-B603-314F5F53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4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789A7C4-5570-47D5-BB70-F8FFA821400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945083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50C3D091-C3E9-426F-26A4-B57BAE3E2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49" y="119117"/>
            <a:ext cx="11262049" cy="852433"/>
          </a:xfrm>
        </p:spPr>
        <p:txBody>
          <a:bodyPr vert="horz">
            <a:normAutofit/>
          </a:bodyPr>
          <a:lstStyle/>
          <a:p>
            <a:r>
              <a:rPr lang="da-DK" sz="5000" dirty="0"/>
              <a:t>Junior forårs program 2026</a:t>
            </a:r>
            <a:endParaRPr lang="en-US" sz="500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904843C-43FF-41AE-CD0C-F8405F938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698" y="1084679"/>
            <a:ext cx="10725150" cy="3475037"/>
          </a:xfrm>
        </p:spPr>
        <p:txBody>
          <a:bodyPr>
            <a:normAutofit/>
          </a:bodyPr>
          <a:lstStyle/>
          <a:p>
            <a:r>
              <a:rPr lang="da-DK" dirty="0"/>
              <a:t>Kære alle juniorspejdere</a:t>
            </a:r>
          </a:p>
          <a:p>
            <a:r>
              <a:rPr lang="da-DK" dirty="0"/>
              <a:t>Her har I halvårsprogrammet for 1. halvår 2026.</a:t>
            </a:r>
          </a:p>
          <a:p>
            <a:r>
              <a:rPr lang="da-DK" b="1" dirty="0"/>
              <a:t>Husk: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dirty="0"/>
              <a:t>Til spejdermøder har vi altid tørklæde og uniform på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Hvis du ikke kan komme, skal dine forældre sende en SMS til Sanne på 24 78 57 03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Vi glæder os til at se dig igen til et fedt spejderhalvår.</a:t>
            </a:r>
          </a:p>
          <a:p>
            <a:endParaRPr lang="da-D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8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1C3C92AC-88FB-64B2-70CC-CACEA9E6E9F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367744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3BEFD7-DCBA-2B97-B8B8-D0B86DDBA42B}"/>
              </a:ext>
            </a:extLst>
          </p:cNvPr>
          <p:cNvSpPr txBox="1">
            <a:spLocks/>
          </p:cNvSpPr>
          <p:nvPr/>
        </p:nvSpPr>
        <p:spPr>
          <a:xfrm>
            <a:off x="838200" y="609600"/>
            <a:ext cx="3739341" cy="133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Junior 1.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halvår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2026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F8A61C6-5848-7023-C5A7-9B890DA39091}"/>
              </a:ext>
            </a:extLst>
          </p:cNvPr>
          <p:cNvSpPr txBox="1"/>
          <p:nvPr/>
        </p:nvSpPr>
        <p:spPr>
          <a:xfrm>
            <a:off x="862366" y="2194102"/>
            <a:ext cx="3427001" cy="390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Hermed</a:t>
            </a:r>
            <a:r>
              <a:rPr lang="en-US" sz="2000" dirty="0"/>
              <a:t> et program </a:t>
            </a:r>
            <a:r>
              <a:rPr lang="en-US" sz="2000" dirty="0" err="1"/>
              <a:t>til</a:t>
            </a:r>
            <a:r>
              <a:rPr lang="en-US" sz="2000" dirty="0"/>
              <a:t> </a:t>
            </a:r>
            <a:r>
              <a:rPr lang="en-US" sz="2000" dirty="0" err="1"/>
              <a:t>køleskabet</a:t>
            </a:r>
            <a:r>
              <a:rPr lang="en-US" sz="2000" dirty="0"/>
              <a:t>. 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Er der et </a:t>
            </a:r>
            <a:r>
              <a:rPr lang="en-US" sz="2000" dirty="0" err="1"/>
              <a:t>forløb</a:t>
            </a:r>
            <a:r>
              <a:rPr lang="en-US" sz="2000" dirty="0"/>
              <a:t> </a:t>
            </a:r>
            <a:r>
              <a:rPr lang="en-US" sz="2000" dirty="0" err="1"/>
              <a:t>eller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tur, du 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forældre</a:t>
            </a:r>
            <a:r>
              <a:rPr lang="en-US" sz="2000" dirty="0"/>
              <a:t>, </a:t>
            </a:r>
            <a:r>
              <a:rPr lang="en-US" sz="2000" dirty="0" err="1"/>
              <a:t>har</a:t>
            </a:r>
            <a:r>
              <a:rPr lang="en-US" sz="2000" dirty="0"/>
              <a:t> </a:t>
            </a:r>
            <a:r>
              <a:rPr lang="en-US" sz="2000" dirty="0" err="1"/>
              <a:t>lyst</a:t>
            </a:r>
            <a:r>
              <a:rPr lang="en-US" sz="2000" dirty="0"/>
              <a:t> </a:t>
            </a:r>
            <a:r>
              <a:rPr lang="en-US" sz="2000" dirty="0" err="1"/>
              <a:t>til</a:t>
            </a:r>
            <a:r>
              <a:rPr lang="en-US" sz="2000" dirty="0"/>
              <a:t> at </a:t>
            </a:r>
            <a:r>
              <a:rPr lang="en-US" sz="2000" dirty="0" err="1"/>
              <a:t>være</a:t>
            </a:r>
            <a:r>
              <a:rPr lang="en-US" sz="2000" dirty="0"/>
              <a:t> med </a:t>
            </a:r>
            <a:r>
              <a:rPr lang="en-US" sz="2000" dirty="0" err="1"/>
              <a:t>på</a:t>
            </a:r>
            <a:r>
              <a:rPr lang="en-US" sz="2000" dirty="0"/>
              <a:t>, </a:t>
            </a:r>
            <a:r>
              <a:rPr lang="en-US" sz="2000" dirty="0" err="1"/>
              <a:t>så</a:t>
            </a:r>
            <a:r>
              <a:rPr lang="en-US" sz="2000" dirty="0"/>
              <a:t> tag fat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6" name="Billede 5" descr="A black footprint on a white background&#10;&#10;AI-generated content may be incorrect.">
            <a:extLst>
              <a:ext uri="{FF2B5EF4-FFF2-40B4-BE49-F238E27FC236}">
                <a16:creationId xmlns:a16="http://schemas.microsoft.com/office/drawing/2014/main" id="{95807E01-A578-7194-CAE0-BDD59DF1B6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07174" y="94004"/>
            <a:ext cx="884825" cy="820396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AF8E64C-9775-088F-2817-1FF3A22B5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859187"/>
              </p:ext>
            </p:extLst>
          </p:nvPr>
        </p:nvGraphicFramePr>
        <p:xfrm>
          <a:off x="5439907" y="849614"/>
          <a:ext cx="5653438" cy="4506980"/>
        </p:xfrm>
        <a:graphic>
          <a:graphicData uri="http://schemas.openxmlformats.org/drawingml/2006/table">
            <a:tbl>
              <a:tblPr/>
              <a:tblGrid>
                <a:gridCol w="1623084">
                  <a:extLst>
                    <a:ext uri="{9D8B030D-6E8A-4147-A177-3AD203B41FA5}">
                      <a16:colId xmlns:a16="http://schemas.microsoft.com/office/drawing/2014/main" val="1769674046"/>
                    </a:ext>
                  </a:extLst>
                </a:gridCol>
                <a:gridCol w="1531898">
                  <a:extLst>
                    <a:ext uri="{9D8B030D-6E8A-4147-A177-3AD203B41FA5}">
                      <a16:colId xmlns:a16="http://schemas.microsoft.com/office/drawing/2014/main" val="2302136202"/>
                    </a:ext>
                  </a:extLst>
                </a:gridCol>
                <a:gridCol w="2498456">
                  <a:extLst>
                    <a:ext uri="{9D8B030D-6E8A-4147-A177-3AD203B41FA5}">
                      <a16:colId xmlns:a16="http://schemas.microsoft.com/office/drawing/2014/main" val="3022551195"/>
                    </a:ext>
                  </a:extLst>
                </a:gridCol>
              </a:tblGrid>
              <a:tr h="130795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DATO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EMNE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910323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12 Januar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Riderforløb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8645955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19 Januar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Riderforløb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973979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26 Januar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Riderforløb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1738413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 Februar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 dirty="0" err="1">
                          <a:effectLst/>
                        </a:rPr>
                        <a:t>Riderforløb</a:t>
                      </a:r>
                      <a:endParaRPr lang="da-DK" sz="800" dirty="0">
                        <a:effectLst/>
                      </a:endParaRP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97284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9 Februar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Vinterferie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556025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16 Februar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Musik stres løb. Forberedelse til gruppetur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634683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23 Februar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Grupperådsmødet, fællesmøde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25019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27 Febuar - 1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Gruppetur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282115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AFLYST PGA. GRUPPETUR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795483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9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Kort og kompas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5824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16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Kort og kompas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94866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23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Divi forberedelse - Mad, turn out mv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10389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30 Marts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PÅSKE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512765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13 April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Divi forberedelse - Mad, turn out mv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980885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Fredag - Søndag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18-19 April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Junier Divi tur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72621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20 April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AFLYST PGA. JUNIER DIVI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491200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27 April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Skt gerogsdag, Fællesmøde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991012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4 Maj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Sejlas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68629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11 Maj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Sejllas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90975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18 Maj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Lejrarkitekt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1926584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Pinsen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24-25 Maj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PUF kursus for 2. års juniorer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327604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Lejrarkitekt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500162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8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Lejrarkitekt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007184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lørdag-Søndag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13-14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Lejrarkitekt tur på grunden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962684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15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AFLYST PGA. TUR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162137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Mandag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22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>
                          <a:effectLst/>
                        </a:rPr>
                        <a:t>Lergraven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053248"/>
                  </a:ext>
                </a:extLst>
              </a:tr>
              <a:tr h="1307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Tirsdag 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da-DK" sz="800">
                          <a:effectLst/>
                        </a:rPr>
                        <a:t>23 Juni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da-DK" sz="800" dirty="0">
                          <a:effectLst/>
                        </a:rPr>
                        <a:t>Sankt Hans</a:t>
                      </a:r>
                    </a:p>
                  </a:txBody>
                  <a:tcPr marL="11963" marR="11963" marT="7975" marB="79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98588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D8449F5-FB1D-4E68-6676-FD9A1D676785}"/>
              </a:ext>
            </a:extLst>
          </p:cNvPr>
          <p:cNvSpPr txBox="1"/>
          <p:nvPr/>
        </p:nvSpPr>
        <p:spPr>
          <a:xfrm>
            <a:off x="5439907" y="5650302"/>
            <a:ext cx="565343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HUSK tilmelding til Spejdernes Lejr som afholde den 18. til 26 Juli i </a:t>
            </a:r>
            <a:r>
              <a:rPr lang="da-DK" dirty="0" err="1"/>
              <a:t>Hedeland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9089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0837E2FEAF9F4FAB43931345FBBADA" ma:contentTypeVersion="11" ma:contentTypeDescription="Opret et nyt dokument." ma:contentTypeScope="" ma:versionID="68a3748e4c109e2ffae195da896527c3">
  <xsd:schema xmlns:xsd="http://www.w3.org/2001/XMLSchema" xmlns:xs="http://www.w3.org/2001/XMLSchema" xmlns:p="http://schemas.microsoft.com/office/2006/metadata/properties" xmlns:ns2="2cc96728-160c-4853-990d-f0c507bbf50d" targetNamespace="http://schemas.microsoft.com/office/2006/metadata/properties" ma:root="true" ma:fieldsID="322a8f07316abdb35c03041395a602eb" ns2:_="">
    <xsd:import namespace="2cc96728-160c-4853-990d-f0c507bbf5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96728-160c-4853-990d-f0c507bbf5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21E87B-A69B-4C30-9A12-52248F9EF5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ECA5DA-9956-4304-B5F9-146FE78C68D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9F21045-357C-4AE6-A77B-6F3DE6C885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c96728-160c-4853-990d-f0c507bbf5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278</Words>
  <Application>Microsoft Office PowerPoint</Application>
  <PresentationFormat>Widescreen</PresentationFormat>
  <Paragraphs>96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think-cell Slide</vt:lpstr>
      <vt:lpstr>Junior forårs program 2026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Sanne Valentin Bjerregaard</dc:creator>
  <cp:lastModifiedBy>Sanne Valentin Bjerregaard</cp:lastModifiedBy>
  <cp:revision>14</cp:revision>
  <dcterms:created xsi:type="dcterms:W3CDTF">2023-01-23T18:18:33Z</dcterms:created>
  <dcterms:modified xsi:type="dcterms:W3CDTF">2026-01-10T08:01:08Z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0x010100120837E2FEAF9F4FAB43931345FBBADA</vt:lpwstr>
  </property>
</Properties>
</file>