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178"/>
    <a:srgbClr val="CC00CC"/>
    <a:srgbClr val="93ABA3"/>
    <a:srgbClr val="DCDBD6"/>
    <a:srgbClr val="CAC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24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7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409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3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79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6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423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706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45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81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3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93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4541-D1E4-4E46-B044-FCAA55F34AC6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145EA-71AC-4E8E-860D-4F9F2F7D97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3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6BBC48B2-829A-2DE5-6A3B-79876571FBA2}"/>
              </a:ext>
            </a:extLst>
          </p:cNvPr>
          <p:cNvSpPr/>
          <p:nvPr/>
        </p:nvSpPr>
        <p:spPr>
          <a:xfrm>
            <a:off x="586596" y="3786996"/>
            <a:ext cx="5770555" cy="5629752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867DA419-029C-F506-C8E6-A53DB8E424F9}"/>
              </a:ext>
            </a:extLst>
          </p:cNvPr>
          <p:cNvSpPr/>
          <p:nvPr/>
        </p:nvSpPr>
        <p:spPr>
          <a:xfrm>
            <a:off x="4314340" y="613395"/>
            <a:ext cx="2175062" cy="212022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F9E4EA6-9D6F-4A30-B85C-41E6E4F1F798}"/>
              </a:ext>
            </a:extLst>
          </p:cNvPr>
          <p:cNvSpPr txBox="1"/>
          <p:nvPr/>
        </p:nvSpPr>
        <p:spPr>
          <a:xfrm>
            <a:off x="500849" y="1073341"/>
            <a:ext cx="619943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Kære alle junior spejdere</a:t>
            </a:r>
          </a:p>
          <a:p>
            <a:endParaRPr lang="da-DK" sz="1200" dirty="0"/>
          </a:p>
          <a:p>
            <a:r>
              <a:rPr lang="da-DK" sz="1200" dirty="0"/>
              <a:t>Vi holder møde  mandag </a:t>
            </a:r>
            <a:r>
              <a:rPr lang="da-DK" sz="1200" b="1" dirty="0"/>
              <a:t>kl. 17.30  – 19.30 </a:t>
            </a:r>
          </a:p>
          <a:p>
            <a:r>
              <a:rPr lang="da-DK" sz="1100" dirty="0"/>
              <a:t>( nogle gange udvider vi mødet se kalender)</a:t>
            </a:r>
          </a:p>
          <a:p>
            <a:r>
              <a:rPr lang="da-DK" sz="1200" dirty="0"/>
              <a:t>Vi mødes ved hytten , hvis I ikke får anden besked.</a:t>
            </a:r>
          </a:p>
          <a:p>
            <a:endParaRPr lang="da-DK" sz="1200" dirty="0"/>
          </a:p>
          <a:p>
            <a:endParaRPr lang="da-DK" sz="1200" dirty="0"/>
          </a:p>
          <a:p>
            <a:r>
              <a:rPr lang="da-DK" sz="1200" dirty="0"/>
              <a:t>Send sms med afbud , hvis du ikke kan komme.</a:t>
            </a:r>
          </a:p>
          <a:p>
            <a:r>
              <a:rPr lang="da-DK" sz="1200" dirty="0"/>
              <a:t>Anders mobil: </a:t>
            </a:r>
            <a:r>
              <a:rPr lang="da-DK" sz="1200" dirty="0">
                <a:solidFill>
                  <a:schemeClr val="accent2">
                    <a:lumMod val="75000"/>
                  </a:schemeClr>
                </a:solidFill>
              </a:rPr>
              <a:t>26376939</a:t>
            </a:r>
          </a:p>
          <a:p>
            <a:pPr algn="r"/>
            <a:endParaRPr lang="da-DK" sz="1200" dirty="0"/>
          </a:p>
          <a:p>
            <a:r>
              <a:rPr lang="da-DK" sz="1200" dirty="0"/>
              <a:t>Vi glæder os til et spejderforår sammen med jer. </a:t>
            </a:r>
          </a:p>
          <a:p>
            <a:r>
              <a:rPr lang="da-DK" sz="1200" dirty="0"/>
              <a:t>Spejderhilsner Malene, Anita, Anders og Louise</a:t>
            </a:r>
          </a:p>
          <a:p>
            <a:r>
              <a:rPr lang="da-DK" sz="1200" dirty="0"/>
              <a:t> </a:t>
            </a:r>
          </a:p>
          <a:p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257730E-9607-1854-A435-6B627F2D3778}"/>
              </a:ext>
            </a:extLst>
          </p:cNvPr>
          <p:cNvSpPr txBox="1"/>
          <p:nvPr/>
        </p:nvSpPr>
        <p:spPr>
          <a:xfrm>
            <a:off x="500849" y="348210"/>
            <a:ext cx="519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pc="600" dirty="0">
                <a:solidFill>
                  <a:schemeClr val="accent2">
                    <a:lumMod val="75000"/>
                  </a:schemeClr>
                </a:solidFill>
              </a:rPr>
              <a:t>JUNIOR </a:t>
            </a:r>
            <a:r>
              <a:rPr lang="da-DK" spc="300" dirty="0">
                <a:solidFill>
                  <a:schemeClr val="accent2">
                    <a:lumMod val="75000"/>
                  </a:schemeClr>
                </a:solidFill>
              </a:rPr>
              <a:t>EFTERÅR </a:t>
            </a:r>
            <a:r>
              <a:rPr lang="da-DK" b="1" spc="3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da-DK" b="1" spc="600" dirty="0">
                <a:solidFill>
                  <a:schemeClr val="accent2">
                    <a:lumMod val="75000"/>
                  </a:schemeClr>
                </a:solidFill>
              </a:rPr>
              <a:t>023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6E0E998-A918-F9A7-F650-FEEA656D6429}"/>
              </a:ext>
            </a:extLst>
          </p:cNvPr>
          <p:cNvSpPr txBox="1"/>
          <p:nvPr/>
        </p:nvSpPr>
        <p:spPr>
          <a:xfrm>
            <a:off x="2520839" y="1073341"/>
            <a:ext cx="5762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1200" b="1" dirty="0">
                <a:solidFill>
                  <a:schemeClr val="bg1">
                    <a:lumMod val="95000"/>
                  </a:schemeClr>
                </a:solidFill>
              </a:rPr>
              <a:t>Husk til spejder</a:t>
            </a:r>
          </a:p>
          <a:p>
            <a:pPr algn="ctr"/>
            <a:endParaRPr lang="da-DK" sz="12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da-DK" sz="1200" b="1" dirty="0">
                <a:solidFill>
                  <a:schemeClr val="bg1">
                    <a:lumMod val="95000"/>
                  </a:schemeClr>
                </a:solidFill>
              </a:rPr>
              <a:t>Tøj efter vejret - vi er ude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chemeClr val="bg1">
                    <a:lumMod val="95000"/>
                  </a:schemeClr>
                </a:solidFill>
              </a:rPr>
              <a:t>Spejderuniform &amp; tørklæde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chemeClr val="bg1">
                    <a:lumMod val="95000"/>
                  </a:schemeClr>
                </a:solidFill>
              </a:rPr>
              <a:t>Bælte med mug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chemeClr val="bg1">
                    <a:lumMod val="95000"/>
                  </a:schemeClr>
                </a:solidFill>
              </a:rPr>
              <a:t>Pandelampe.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8C9579C-B9B5-89FC-8079-AF05E098C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96" y="3803155"/>
            <a:ext cx="5771138" cy="561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24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79</TotalTime>
  <Words>89</Words>
  <Application>Microsoft Office PowerPoint</Application>
  <PresentationFormat>A4-papir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Louise Husbjerg</dc:creator>
  <cp:lastModifiedBy>Louise Husbjerg</cp:lastModifiedBy>
  <cp:revision>3</cp:revision>
  <dcterms:created xsi:type="dcterms:W3CDTF">2023-01-22T16:38:09Z</dcterms:created>
  <dcterms:modified xsi:type="dcterms:W3CDTF">2023-08-21T09:42:29Z</dcterms:modified>
</cp:coreProperties>
</file>